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Mountains of Christmas" panose="020B0604020202020204" charset="0"/>
      <p:regular r:id="rId13"/>
      <p:bold r:id="rId14"/>
    </p:embeddedFont>
    <p:embeddedFont>
      <p:font typeface="Open Sans" panose="020B060402020202020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27272"/>
              <a:buChar char="●"/>
              <a:defRPr sz="1100"/>
            </a:lvl1pPr>
            <a:lvl2pPr lvl="1">
              <a:spcBef>
                <a:spcPts val="0"/>
              </a:spcBef>
              <a:buSzPct val="127272"/>
              <a:buChar char="○"/>
              <a:defRPr sz="1100"/>
            </a:lvl2pPr>
            <a:lvl3pPr lvl="2">
              <a:spcBef>
                <a:spcPts val="0"/>
              </a:spcBef>
              <a:buSzPct val="127272"/>
              <a:buChar char="■"/>
              <a:defRPr sz="1100"/>
            </a:lvl3pPr>
            <a:lvl4pPr lvl="3">
              <a:spcBef>
                <a:spcPts val="0"/>
              </a:spcBef>
              <a:buSzPct val="127272"/>
              <a:buChar char="●"/>
              <a:defRPr sz="1100"/>
            </a:lvl4pPr>
            <a:lvl5pPr lvl="4">
              <a:spcBef>
                <a:spcPts val="0"/>
              </a:spcBef>
              <a:buSzPct val="127272"/>
              <a:buChar char="○"/>
              <a:defRPr sz="1100"/>
            </a:lvl5pPr>
            <a:lvl6pPr lvl="5">
              <a:spcBef>
                <a:spcPts val="0"/>
              </a:spcBef>
              <a:buSzPct val="127272"/>
              <a:buChar char="■"/>
              <a:defRPr sz="1100"/>
            </a:lvl6pPr>
            <a:lvl7pPr lvl="6">
              <a:spcBef>
                <a:spcPts val="0"/>
              </a:spcBef>
              <a:buSzPct val="127272"/>
              <a:buChar char="●"/>
              <a:defRPr sz="1100"/>
            </a:lvl7pPr>
            <a:lvl8pPr lvl="7">
              <a:spcBef>
                <a:spcPts val="0"/>
              </a:spcBef>
              <a:buSzPct val="127272"/>
              <a:buChar char="○"/>
              <a:defRPr sz="1100"/>
            </a:lvl8pPr>
            <a:lvl9pPr lvl="8">
              <a:spcBef>
                <a:spcPts val="0"/>
              </a:spcBef>
              <a:buSzPct val="127272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://www.controlaltachieve.com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3.png"/><Relationship Id="rId18" Type="http://schemas.openxmlformats.org/officeDocument/2006/relationships/image" Target="../media/image138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5.png"/><Relationship Id="rId10" Type="http://schemas.openxmlformats.org/officeDocument/2006/relationships/image" Target="../media/image132.png"/><Relationship Id="rId19" Type="http://schemas.openxmlformats.org/officeDocument/2006/relationships/image" Target="../media/image73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controlaltachieve.com" TargetMode="External"/><Relationship Id="rId4" Type="http://schemas.openxmlformats.org/officeDocument/2006/relationships/hyperlink" Target="http://www.controlaltachieve.com/snowma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controlaltachieve.com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85.png"/><Relationship Id="rId21" Type="http://schemas.openxmlformats.org/officeDocument/2006/relationships/image" Target="../media/image103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Relationship Id="rId22" Type="http://schemas.openxmlformats.org/officeDocument/2006/relationships/image" Target="../media/image10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png"/><Relationship Id="rId18" Type="http://schemas.openxmlformats.org/officeDocument/2006/relationships/image" Target="../media/image37.png"/><Relationship Id="rId3" Type="http://schemas.openxmlformats.org/officeDocument/2006/relationships/image" Target="../media/image106.png"/><Relationship Id="rId21" Type="http://schemas.openxmlformats.org/officeDocument/2006/relationships/image" Target="../media/image122.png"/><Relationship Id="rId7" Type="http://schemas.openxmlformats.org/officeDocument/2006/relationships/image" Target="../media/image110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8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11" Type="http://schemas.openxmlformats.org/officeDocument/2006/relationships/image" Target="../media/image113.png"/><Relationship Id="rId5" Type="http://schemas.openxmlformats.org/officeDocument/2006/relationships/image" Target="../media/image108.png"/><Relationship Id="rId15" Type="http://schemas.openxmlformats.org/officeDocument/2006/relationships/image" Target="../media/image117.png"/><Relationship Id="rId23" Type="http://schemas.openxmlformats.org/officeDocument/2006/relationships/image" Target="../media/image124.png"/><Relationship Id="rId10" Type="http://schemas.openxmlformats.org/officeDocument/2006/relationships/image" Target="../media/image112.png"/><Relationship Id="rId19" Type="http://schemas.openxmlformats.org/officeDocument/2006/relationships/image" Target="../media/image120.png"/><Relationship Id="rId4" Type="http://schemas.openxmlformats.org/officeDocument/2006/relationships/image" Target="../media/image107.png"/><Relationship Id="rId9" Type="http://schemas.openxmlformats.org/officeDocument/2006/relationships/image" Target="../media/image32.png"/><Relationship Id="rId14" Type="http://schemas.openxmlformats.org/officeDocument/2006/relationships/image" Target="../media/image116.png"/><Relationship Id="rId22" Type="http://schemas.openxmlformats.org/officeDocument/2006/relationships/image" Target="../media/image1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6683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9600" b="1"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Build a Snowman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358130" y="714796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600" b="1">
                <a:solidFill>
                  <a:srgbClr val="FFFFFF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Build a Snowman</a:t>
            </a:r>
          </a:p>
        </p:txBody>
      </p:sp>
      <p:pic>
        <p:nvPicPr>
          <p:cNvPr id="56" name="Shape 56" descr="Image result for snowball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1213" y="2858125"/>
            <a:ext cx="1831076" cy="183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 descr="Image result for snowball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88" y="3244875"/>
            <a:ext cx="1586950" cy="15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 descr="Image result for snowball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7185" y="3573862"/>
            <a:ext cx="1258550" cy="126082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/>
          <p:nvPr/>
        </p:nvSpPr>
        <p:spPr>
          <a:xfrm>
            <a:off x="6221725" y="4754938"/>
            <a:ext cx="2847300" cy="29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  <a:hlinkClick r:id="rId5"/>
              </a:rPr>
              <a:t>www.ControlAltAchieve.com</a:t>
            </a:r>
          </a:p>
        </p:txBody>
      </p:sp>
      <p:pic>
        <p:nvPicPr>
          <p:cNvPr id="60" name="Shape 60" descr="Broom by hansendo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93465">
            <a:off x="2211425" y="2205476"/>
            <a:ext cx="947700" cy="313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 descr="Snow man with hat by tiothy"/>
          <p:cNvPicPr preferRelativeResize="0"/>
          <p:nvPr/>
        </p:nvPicPr>
        <p:blipFill rotWithShape="1">
          <a:blip r:embed="rId7">
            <a:alphaModFix/>
          </a:blip>
          <a:srcRect l="9387" t="22389" r="58152" b="55632"/>
          <a:stretch/>
        </p:blipFill>
        <p:spPr>
          <a:xfrm rot="-1583849">
            <a:off x="5468475" y="3905800"/>
            <a:ext cx="1533149" cy="101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 descr="carrot by johnny_automatic"/>
          <p:cNvPicPr preferRelativeResize="0"/>
          <p:nvPr/>
        </p:nvPicPr>
        <p:blipFill rotWithShape="1">
          <a:blip r:embed="rId8">
            <a:alphaModFix/>
          </a:blip>
          <a:srcRect l="23931" t="33453"/>
          <a:stretch/>
        </p:blipFill>
        <p:spPr>
          <a:xfrm flipH="1">
            <a:off x="4237200" y="4453163"/>
            <a:ext cx="907651" cy="41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hape 259" descr="Ski Pole by algotrunema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431391">
            <a:off x="3858407" y="1476380"/>
            <a:ext cx="2223363" cy="224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 descr="Button Button by lauriann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3249" y="2573638"/>
            <a:ext cx="242375" cy="246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 descr="button by hatalar2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5662" y="3281437"/>
            <a:ext cx="276624" cy="27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 descr="button - coloured by franke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325" y="2558338"/>
            <a:ext cx="276624" cy="27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 descr="Green Button Button by lauriann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01475" y="2590575"/>
            <a:ext cx="242375" cy="2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5325" y="3251798"/>
            <a:ext cx="276625" cy="26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79012" y="3283219"/>
            <a:ext cx="276625" cy="27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84350" y="1871294"/>
            <a:ext cx="276625" cy="27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 descr="Asteroid remix (no shading) by roboxman"/>
          <p:cNvPicPr preferRelativeResize="0"/>
          <p:nvPr/>
        </p:nvPicPr>
        <p:blipFill rotWithShape="1">
          <a:blip r:embed="rId11">
            <a:alphaModFix/>
          </a:blip>
          <a:srcRect l="7765" t="16190" r="18834" b="32830"/>
          <a:stretch/>
        </p:blipFill>
        <p:spPr>
          <a:xfrm>
            <a:off x="507900" y="1808700"/>
            <a:ext cx="276625" cy="271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 descr="Rock planet or a moon by Magnesus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13250" y="1808675"/>
            <a:ext cx="242375" cy="24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 descr="Broom by hansendo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949300" y="881750"/>
            <a:ext cx="947700" cy="313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 descr="Brooms And Rakes by Viscious-Speed"/>
          <p:cNvPicPr preferRelativeResize="0"/>
          <p:nvPr/>
        </p:nvPicPr>
        <p:blipFill rotWithShape="1">
          <a:blip r:embed="rId14">
            <a:alphaModFix/>
          </a:blip>
          <a:srcRect r="77127"/>
          <a:stretch/>
        </p:blipFill>
        <p:spPr>
          <a:xfrm flipH="1">
            <a:off x="6995259" y="876538"/>
            <a:ext cx="947700" cy="322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 descr="carrot by johnny_automatic"/>
          <p:cNvPicPr preferRelativeResize="0"/>
          <p:nvPr/>
        </p:nvPicPr>
        <p:blipFill rotWithShape="1">
          <a:blip r:embed="rId15">
            <a:alphaModFix/>
          </a:blip>
          <a:srcRect l="23931" t="33453"/>
          <a:stretch/>
        </p:blipFill>
        <p:spPr>
          <a:xfrm>
            <a:off x="2813813" y="1687638"/>
            <a:ext cx="907651" cy="4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 descr="carrot by johnny_automatic"/>
          <p:cNvPicPr preferRelativeResize="0"/>
          <p:nvPr/>
        </p:nvPicPr>
        <p:blipFill rotWithShape="1">
          <a:blip r:embed="rId15">
            <a:alphaModFix/>
          </a:blip>
          <a:srcRect l="23931" t="33453"/>
          <a:stretch/>
        </p:blipFill>
        <p:spPr>
          <a:xfrm flipH="1">
            <a:off x="2727188" y="2256888"/>
            <a:ext cx="907651" cy="4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 descr="Orange carrot by nello"/>
          <p:cNvPicPr preferRelativeResize="0"/>
          <p:nvPr/>
        </p:nvPicPr>
        <p:blipFill rotWithShape="1">
          <a:blip r:embed="rId16">
            <a:alphaModFix/>
          </a:blip>
          <a:srcRect l="45892" t="55632" r="40765"/>
          <a:stretch/>
        </p:blipFill>
        <p:spPr>
          <a:xfrm rot="-4721976">
            <a:off x="3210243" y="2677220"/>
            <a:ext cx="254325" cy="109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 descr="Carrot by davidblyons"/>
          <p:cNvPicPr preferRelativeResize="0"/>
          <p:nvPr/>
        </p:nvPicPr>
        <p:blipFill rotWithShape="1">
          <a:blip r:embed="rId17">
            <a:alphaModFix/>
          </a:blip>
          <a:srcRect l="16997" t="12501" r="10889" b="5632"/>
          <a:stretch/>
        </p:blipFill>
        <p:spPr>
          <a:xfrm rot="-4697211">
            <a:off x="3171348" y="3763536"/>
            <a:ext cx="200125" cy="8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 descr="carrot - coloured by frankes"/>
          <p:cNvPicPr preferRelativeResize="0"/>
          <p:nvPr/>
        </p:nvPicPr>
        <p:blipFill rotWithShape="1">
          <a:blip r:embed="rId18">
            <a:alphaModFix/>
          </a:blip>
          <a:srcRect t="32281" r="35254"/>
          <a:stretch/>
        </p:blipFill>
        <p:spPr>
          <a:xfrm rot="1936002">
            <a:off x="2859363" y="979750"/>
            <a:ext cx="632851" cy="67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 descr="carrot - coloured by frankes"/>
          <p:cNvPicPr preferRelativeResize="0"/>
          <p:nvPr/>
        </p:nvPicPr>
        <p:blipFill rotWithShape="1">
          <a:blip r:embed="rId18">
            <a:alphaModFix/>
          </a:blip>
          <a:srcRect t="32281" r="35254"/>
          <a:stretch/>
        </p:blipFill>
        <p:spPr>
          <a:xfrm rot="-1936002" flipH="1">
            <a:off x="2864588" y="503350"/>
            <a:ext cx="632851" cy="67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 descr="Orange carrot by nello"/>
          <p:cNvPicPr preferRelativeResize="0"/>
          <p:nvPr/>
        </p:nvPicPr>
        <p:blipFill rotWithShape="1">
          <a:blip r:embed="rId16">
            <a:alphaModFix/>
          </a:blip>
          <a:srcRect l="45892" t="55632" r="40765"/>
          <a:stretch/>
        </p:blipFill>
        <p:spPr>
          <a:xfrm rot="4721976" flipH="1">
            <a:off x="3087093" y="3105170"/>
            <a:ext cx="254325" cy="109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 descr="Carrot by davidblyons"/>
          <p:cNvPicPr preferRelativeResize="0"/>
          <p:nvPr/>
        </p:nvPicPr>
        <p:blipFill rotWithShape="1">
          <a:blip r:embed="rId17">
            <a:alphaModFix/>
          </a:blip>
          <a:srcRect l="16997" t="12501" r="10889" b="5632"/>
          <a:stretch/>
        </p:blipFill>
        <p:spPr>
          <a:xfrm rot="4697211" flipH="1">
            <a:off x="3171348" y="4252686"/>
            <a:ext cx="200125" cy="8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 descr="Candy cane by purzen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851750" y="1151488"/>
            <a:ext cx="1075700" cy="286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310300" y="190750"/>
            <a:ext cx="2007000" cy="908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Extras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/>
        </p:nvSpPr>
        <p:spPr>
          <a:xfrm>
            <a:off x="498900" y="204900"/>
            <a:ext cx="8146200" cy="4020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Directions…</a:t>
            </a:r>
          </a:p>
          <a:p>
            <a:pPr marL="457200" lvl="0" indent="-34290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Copy and paste items from the following slides onto your snowman.</a:t>
            </a:r>
          </a:p>
          <a:p>
            <a:pPr marL="457200" lvl="0" indent="-34290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If you need different pictures, you can search for more by clicking “Insert” then “Image” then “Search”.</a:t>
            </a:r>
          </a:p>
          <a:p>
            <a:pPr marL="457200" lvl="0" indent="-3429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When done building, write about your snowman or snowwoman in the textbox. You can describe them, tell a story about them, or explain who they are.</a:t>
            </a:r>
          </a:p>
          <a:p>
            <a:pPr marL="457200" lvl="0" indent="-3429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When all done you can download a picture of your snowman and writing by clicking “File” then “Download as” then “PNG image”.</a:t>
            </a:r>
          </a:p>
          <a:p>
            <a:pPr marL="457200" lvl="0" indent="-34290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For more directions, go to </a:t>
            </a:r>
            <a:r>
              <a:rPr lang="en" sz="1800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www.ControlAltAchieve.com/snowman</a:t>
            </a:r>
          </a:p>
        </p:txBody>
      </p:sp>
      <p:sp>
        <p:nvSpPr>
          <p:cNvPr id="68" name="Shape 68"/>
          <p:cNvSpPr txBox="1"/>
          <p:nvPr/>
        </p:nvSpPr>
        <p:spPr>
          <a:xfrm>
            <a:off x="6221725" y="4754938"/>
            <a:ext cx="2847300" cy="29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  <a:hlinkClick r:id="rId5"/>
              </a:rPr>
              <a:t>www.ControlAltAchieve.com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Shape 73"/>
          <p:cNvGrpSpPr/>
          <p:nvPr/>
        </p:nvGrpSpPr>
        <p:grpSpPr>
          <a:xfrm>
            <a:off x="1524947" y="1211400"/>
            <a:ext cx="1831076" cy="3601875"/>
            <a:chOff x="1414500" y="1121850"/>
            <a:chExt cx="1831076" cy="3601875"/>
          </a:xfrm>
        </p:grpSpPr>
        <p:pic>
          <p:nvPicPr>
            <p:cNvPr id="74" name="Shape 74" descr="Image result for snowball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14500" y="2889375"/>
              <a:ext cx="1831076" cy="1834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Shape 75" descr="Image result for snowball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36563" y="1903425"/>
              <a:ext cx="1586950" cy="1589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Shape 76" descr="Image result for snowball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00760" y="1121850"/>
              <a:ext cx="1258550" cy="12608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" name="Shape 77"/>
          <p:cNvSpPr txBox="1"/>
          <p:nvPr/>
        </p:nvSpPr>
        <p:spPr>
          <a:xfrm>
            <a:off x="5087050" y="282225"/>
            <a:ext cx="3824100" cy="3690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Write about your snowman...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x="6221725" y="4754938"/>
            <a:ext cx="2847300" cy="29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  <a:hlinkClick r:id="rId5"/>
              </a:rPr>
              <a:t>www.ControlAltAchieve.com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0300" y="190750"/>
            <a:ext cx="1285800" cy="908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Eyes</a:t>
            </a:r>
          </a:p>
        </p:txBody>
      </p:sp>
      <p:pic>
        <p:nvPicPr>
          <p:cNvPr id="84" name="Shape 84" descr="Eye 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5284" y="4470988"/>
            <a:ext cx="876700" cy="35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 descr="Eye 12"/>
          <p:cNvPicPr preferRelativeResize="0"/>
          <p:nvPr/>
        </p:nvPicPr>
        <p:blipFill rotWithShape="1">
          <a:blip r:embed="rId4">
            <a:alphaModFix/>
          </a:blip>
          <a:srcRect t="26838" b="27879"/>
          <a:stretch/>
        </p:blipFill>
        <p:spPr>
          <a:xfrm>
            <a:off x="4213400" y="2276538"/>
            <a:ext cx="112185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 descr="Cartoon Eyes by Prawny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7475" y="1275392"/>
            <a:ext cx="789900" cy="380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 descr="Avatar Vanity Eyes Rainbow by glitch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4274" y="3434512"/>
            <a:ext cx="931901" cy="51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 descr="car eyes by gramic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3233475" y="3587600"/>
            <a:ext cx="1001875" cy="35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 descr="Angry Blue Eyes by Platypuscove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59063" y="2802275"/>
            <a:ext cx="1031299" cy="52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6399" y="1743257"/>
            <a:ext cx="789900" cy="39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6400" y="2732316"/>
            <a:ext cx="789900" cy="374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87874" y="1871325"/>
            <a:ext cx="789900" cy="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129350" y="295800"/>
            <a:ext cx="789900" cy="24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58238" y="4485780"/>
            <a:ext cx="789900" cy="32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379368" y="1278094"/>
            <a:ext cx="789900" cy="37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66400" y="3762217"/>
            <a:ext cx="789900" cy="16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661000" y="2732325"/>
            <a:ext cx="789900" cy="66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172675" y="2164338"/>
            <a:ext cx="789900" cy="541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427355" y="3107255"/>
            <a:ext cx="789900" cy="34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709750" y="3947967"/>
            <a:ext cx="789900" cy="43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529617" y="4524867"/>
            <a:ext cx="789900" cy="37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530692" y="2677355"/>
            <a:ext cx="789900" cy="37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099867" y="4148367"/>
            <a:ext cx="789900" cy="37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287867" y="889600"/>
            <a:ext cx="789900" cy="37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759230" y="1474625"/>
            <a:ext cx="789900" cy="52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450050" y="4082075"/>
            <a:ext cx="789900" cy="33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443755" y="1743250"/>
            <a:ext cx="789900" cy="36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474405" y="629142"/>
            <a:ext cx="789900" cy="547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2099867" y="3214805"/>
            <a:ext cx="789900" cy="547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 descr="Beard And Sunglasses Silhouette by GDJ"/>
          <p:cNvPicPr preferRelativeResize="0"/>
          <p:nvPr/>
        </p:nvPicPr>
        <p:blipFill rotWithShape="1">
          <a:blip r:embed="rId29">
            <a:alphaModFix/>
          </a:blip>
          <a:srcRect b="72802"/>
          <a:stretch/>
        </p:blipFill>
        <p:spPr>
          <a:xfrm>
            <a:off x="7819300" y="4206875"/>
            <a:ext cx="1158700" cy="34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 descr="Simple eyes with glasses by sanja"/>
          <p:cNvPicPr preferRelativeResize="0"/>
          <p:nvPr/>
        </p:nvPicPr>
        <p:blipFill rotWithShape="1">
          <a:blip r:embed="rId30">
            <a:alphaModFix/>
          </a:blip>
          <a:srcRect b="52196"/>
          <a:stretch/>
        </p:blipFill>
        <p:spPr>
          <a:xfrm>
            <a:off x="6621950" y="629138"/>
            <a:ext cx="798650" cy="3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 descr="3D Glasses by marricklip14"/>
          <p:cNvPicPr preferRelativeResize="0"/>
          <p:nvPr/>
        </p:nvPicPr>
        <p:blipFill rotWithShape="1">
          <a:blip r:embed="rId31">
            <a:alphaModFix/>
          </a:blip>
          <a:srcRect l="9583" t="37773" r="16066" b="39287"/>
          <a:stretch/>
        </p:blipFill>
        <p:spPr>
          <a:xfrm>
            <a:off x="7660938" y="2326388"/>
            <a:ext cx="1267900" cy="3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 descr="Funny Glasses 2 by ghosthand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931961" y="1099336"/>
            <a:ext cx="891701" cy="618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 descr="Hipster glasses by rones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7660950" y="336275"/>
            <a:ext cx="1162697" cy="3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 descr="Hipster Boy Silhouette Icon by GDJ"/>
          <p:cNvPicPr preferRelativeResize="0"/>
          <p:nvPr/>
        </p:nvPicPr>
        <p:blipFill rotWithShape="1">
          <a:blip r:embed="rId34">
            <a:alphaModFix/>
          </a:blip>
          <a:srcRect t="69093"/>
          <a:stretch/>
        </p:blipFill>
        <p:spPr>
          <a:xfrm>
            <a:off x="7796725" y="3325688"/>
            <a:ext cx="1203843" cy="32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 descr="Mouth with tongue by nicubunu"/>
          <p:cNvPicPr preferRelativeResize="0"/>
          <p:nvPr/>
        </p:nvPicPr>
        <p:blipFill rotWithShape="1">
          <a:blip r:embed="rId3">
            <a:alphaModFix/>
          </a:blip>
          <a:srcRect t="30538" b="8396"/>
          <a:stretch/>
        </p:blipFill>
        <p:spPr>
          <a:xfrm>
            <a:off x="3757663" y="1857113"/>
            <a:ext cx="924300" cy="56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 descr="Closed mouth by nicubunu"/>
          <p:cNvPicPr preferRelativeResize="0"/>
          <p:nvPr/>
        </p:nvPicPr>
        <p:blipFill rotWithShape="1">
          <a:blip r:embed="rId4">
            <a:alphaModFix/>
          </a:blip>
          <a:srcRect t="25621" b="14050"/>
          <a:stretch/>
        </p:blipFill>
        <p:spPr>
          <a:xfrm>
            <a:off x="4857763" y="1236475"/>
            <a:ext cx="853700" cy="51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 descr="Mouth with teeth by nicubunu"/>
          <p:cNvPicPr preferRelativeResize="0"/>
          <p:nvPr/>
        </p:nvPicPr>
        <p:blipFill rotWithShape="1">
          <a:blip r:embed="rId5">
            <a:alphaModFix/>
          </a:blip>
          <a:srcRect t="37301" b="9523"/>
          <a:stretch/>
        </p:blipFill>
        <p:spPr>
          <a:xfrm>
            <a:off x="5773175" y="445025"/>
            <a:ext cx="889001" cy="4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 descr="Open mouth by nicubunu"/>
          <p:cNvPicPr preferRelativeResize="0"/>
          <p:nvPr/>
        </p:nvPicPr>
        <p:blipFill rotWithShape="1">
          <a:blip r:embed="rId6">
            <a:alphaModFix/>
          </a:blip>
          <a:srcRect l="9715" r="6749"/>
          <a:stretch/>
        </p:blipFill>
        <p:spPr>
          <a:xfrm>
            <a:off x="2984500" y="4375700"/>
            <a:ext cx="500950" cy="5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 descr="A Smiling Mouth by Pippi20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98238" y="3164275"/>
            <a:ext cx="847349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 descr="Smiling Mouth 1 by TikiGiki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93912" y="3964150"/>
            <a:ext cx="651825" cy="4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 descr="Technicolor Lips 7 No Background by GDJ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73563" y="3054700"/>
            <a:ext cx="575575" cy="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40443" y="1733773"/>
            <a:ext cx="641807" cy="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77875" y="2517433"/>
            <a:ext cx="331534" cy="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168450" y="3515856"/>
            <a:ext cx="563878" cy="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476500" y="3515850"/>
            <a:ext cx="795550" cy="2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0800000" flipH="1">
            <a:off x="2581775" y="2357790"/>
            <a:ext cx="795550" cy="23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98249" y="2020908"/>
            <a:ext cx="815525" cy="23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876861" y="4593524"/>
            <a:ext cx="815525" cy="23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34624" y="4590380"/>
            <a:ext cx="733575" cy="240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104226" y="2541948"/>
            <a:ext cx="692330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957013" y="1236480"/>
            <a:ext cx="888778" cy="4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98265" y="2079325"/>
            <a:ext cx="815525" cy="3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661667" y="2965730"/>
            <a:ext cx="910308" cy="3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63588" y="4119413"/>
            <a:ext cx="795525" cy="37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014474" y="4141847"/>
            <a:ext cx="815525" cy="33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876849" y="3555475"/>
            <a:ext cx="733574" cy="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075649" y="543239"/>
            <a:ext cx="620000" cy="421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743986" y="1017718"/>
            <a:ext cx="815512" cy="273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98286" y="3343080"/>
            <a:ext cx="620000" cy="37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169749" y="543246"/>
            <a:ext cx="583175" cy="376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97154" y="1575811"/>
            <a:ext cx="620000" cy="37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397138" y="2814950"/>
            <a:ext cx="620005" cy="3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318788" y="4054088"/>
            <a:ext cx="583191" cy="3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310300" y="190750"/>
            <a:ext cx="2049600" cy="908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Mouths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 descr="Snow man with hat by tiothy"/>
          <p:cNvPicPr preferRelativeResize="0"/>
          <p:nvPr/>
        </p:nvPicPr>
        <p:blipFill rotWithShape="1">
          <a:blip r:embed="rId3">
            <a:alphaModFix/>
          </a:blip>
          <a:srcRect l="64517" t="20538" r="12143" b="59754"/>
          <a:stretch/>
        </p:blipFill>
        <p:spPr>
          <a:xfrm>
            <a:off x="4415775" y="219300"/>
            <a:ext cx="1229349" cy="101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 descr="Snow man with hat by tiothy"/>
          <p:cNvPicPr preferRelativeResize="0"/>
          <p:nvPr/>
        </p:nvPicPr>
        <p:blipFill rotWithShape="1">
          <a:blip r:embed="rId3">
            <a:alphaModFix/>
          </a:blip>
          <a:srcRect l="9387" t="22389" r="58152" b="55632"/>
          <a:stretch/>
        </p:blipFill>
        <p:spPr>
          <a:xfrm>
            <a:off x="2557600" y="279150"/>
            <a:ext cx="1533150" cy="101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 descr="Snowman with clothes by LiquidSnake"/>
          <p:cNvPicPr preferRelativeResize="0"/>
          <p:nvPr/>
        </p:nvPicPr>
        <p:blipFill rotWithShape="1">
          <a:blip r:embed="rId4">
            <a:alphaModFix/>
          </a:blip>
          <a:srcRect l="65492" t="21016" b="59310"/>
          <a:stretch/>
        </p:blipFill>
        <p:spPr>
          <a:xfrm rot="10800000">
            <a:off x="1176875" y="1347187"/>
            <a:ext cx="1767450" cy="88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 descr="Snowman with clothes by LiquidSnake"/>
          <p:cNvPicPr preferRelativeResize="0"/>
          <p:nvPr/>
        </p:nvPicPr>
        <p:blipFill rotWithShape="1">
          <a:blip r:embed="rId4">
            <a:alphaModFix/>
          </a:blip>
          <a:srcRect l="65492" t="21016" b="59310"/>
          <a:stretch/>
        </p:blipFill>
        <p:spPr>
          <a:xfrm rot="10800000" flipH="1">
            <a:off x="3454850" y="1232962"/>
            <a:ext cx="1767450" cy="88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 descr="A scarfed Snowman by AnxiousNut"/>
          <p:cNvPicPr preferRelativeResize="0"/>
          <p:nvPr/>
        </p:nvPicPr>
        <p:blipFill rotWithShape="1">
          <a:blip r:embed="rId5">
            <a:alphaModFix/>
          </a:blip>
          <a:srcRect l="63922" t="22527" b="55494"/>
          <a:stretch/>
        </p:blipFill>
        <p:spPr>
          <a:xfrm flipH="1">
            <a:off x="469763" y="3105875"/>
            <a:ext cx="1653324" cy="92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 descr="A scarfed Snowman by AnxiousNut"/>
          <p:cNvPicPr preferRelativeResize="0"/>
          <p:nvPr/>
        </p:nvPicPr>
        <p:blipFill rotWithShape="1">
          <a:blip r:embed="rId5">
            <a:alphaModFix/>
          </a:blip>
          <a:srcRect l="63922" t="22527" b="55494"/>
          <a:stretch/>
        </p:blipFill>
        <p:spPr>
          <a:xfrm>
            <a:off x="2852463" y="3200562"/>
            <a:ext cx="1653324" cy="92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 descr="Image result for snowball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71432" flipH="1">
            <a:off x="6183950" y="392225"/>
            <a:ext cx="1126001" cy="7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 descr="Image result for snowball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71432">
            <a:off x="7667100" y="361775"/>
            <a:ext cx="1126001" cy="7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 descr="Twisted Branch 4 by Steren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469775" y="4380600"/>
            <a:ext cx="1780450" cy="4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 descr="Twisted Branch 4 by Steren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35325" y="4412675"/>
            <a:ext cx="1780450" cy="4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 descr="ramo by perpaola"/>
          <p:cNvPicPr preferRelativeResize="0"/>
          <p:nvPr/>
        </p:nvPicPr>
        <p:blipFill rotWithShape="1">
          <a:blip r:embed="rId8">
            <a:alphaModFix/>
          </a:blip>
          <a:srcRect l="29208" t="61579"/>
          <a:stretch/>
        </p:blipFill>
        <p:spPr>
          <a:xfrm rot="1476415" flipH="1">
            <a:off x="5348350" y="1791637"/>
            <a:ext cx="1702725" cy="2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 descr="ramo by perpaola"/>
          <p:cNvPicPr preferRelativeResize="0"/>
          <p:nvPr/>
        </p:nvPicPr>
        <p:blipFill rotWithShape="1">
          <a:blip r:embed="rId8">
            <a:alphaModFix/>
          </a:blip>
          <a:srcRect l="29208" t="61579"/>
          <a:stretch/>
        </p:blipFill>
        <p:spPr>
          <a:xfrm rot="-1476415">
            <a:off x="7193825" y="1791637"/>
            <a:ext cx="1702725" cy="2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 descr="Colored Wooden Stick by qubodup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351452" flipH="1">
            <a:off x="5123712" y="2968012"/>
            <a:ext cx="1935877" cy="2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 descr="Colored Wooden Stick by qubodup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351452">
            <a:off x="7077250" y="2968012"/>
            <a:ext cx="1935877" cy="2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 descr="Right Arm by rduri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303979">
            <a:off x="5635213" y="3531150"/>
            <a:ext cx="1128999" cy="14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 descr="Right Arm by rduri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303979" flipH="1">
            <a:off x="7480688" y="3531150"/>
            <a:ext cx="1128999" cy="14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310300" y="190750"/>
            <a:ext cx="1483800" cy="908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Arms</a:t>
            </a:r>
          </a:p>
        </p:txBody>
      </p:sp>
      <p:pic>
        <p:nvPicPr>
          <p:cNvPr id="171" name="Shape 171" descr="Candy cane by purzen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3570370" flipH="1">
            <a:off x="1273204" y="2077498"/>
            <a:ext cx="560365" cy="149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 descr="Candy cane by purzen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3570370">
            <a:off x="3359579" y="2077511"/>
            <a:ext cx="560365" cy="1490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310300" y="190750"/>
            <a:ext cx="2007000" cy="908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Feet</a:t>
            </a:r>
          </a:p>
        </p:txBody>
      </p:sp>
      <p:pic>
        <p:nvPicPr>
          <p:cNvPr id="178" name="Shape 178" descr="simple brown boot by pawn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1100" y="4033225"/>
            <a:ext cx="893576" cy="7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 descr="simple brown boot by pawn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603950" y="4033225"/>
            <a:ext cx="893576" cy="7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 descr="blue boot by badama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5088" y="2657442"/>
            <a:ext cx="947700" cy="80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 descr="blue boot by badama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74822" y="2657442"/>
            <a:ext cx="947700" cy="80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 descr="Brown boot by Kib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4675" y="1493950"/>
            <a:ext cx="947700" cy="80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 descr="Brown boot by Kib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410425" y="1474850"/>
            <a:ext cx="947700" cy="80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 descr="Football Shoes by casino"/>
          <p:cNvPicPr preferRelativeResize="0"/>
          <p:nvPr/>
        </p:nvPicPr>
        <p:blipFill rotWithShape="1">
          <a:blip r:embed="rId6">
            <a:alphaModFix/>
          </a:blip>
          <a:srcRect t="45145" r="3772"/>
          <a:stretch/>
        </p:blipFill>
        <p:spPr>
          <a:xfrm>
            <a:off x="7698250" y="343175"/>
            <a:ext cx="1167200" cy="60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 descr="Football Shoes by casino"/>
          <p:cNvPicPr preferRelativeResize="0"/>
          <p:nvPr/>
        </p:nvPicPr>
        <p:blipFill rotWithShape="1">
          <a:blip r:embed="rId6">
            <a:alphaModFix/>
          </a:blip>
          <a:srcRect t="45145" r="3772"/>
          <a:stretch/>
        </p:blipFill>
        <p:spPr>
          <a:xfrm flipH="1">
            <a:off x="6165075" y="391800"/>
            <a:ext cx="1167200" cy="60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 descr="Monster Shoes by Merlin2525"/>
          <p:cNvPicPr preferRelativeResize="0"/>
          <p:nvPr/>
        </p:nvPicPr>
        <p:blipFill rotWithShape="1">
          <a:blip r:embed="rId7">
            <a:alphaModFix/>
          </a:blip>
          <a:srcRect r="52104"/>
          <a:stretch/>
        </p:blipFill>
        <p:spPr>
          <a:xfrm>
            <a:off x="424850" y="1493950"/>
            <a:ext cx="1033850" cy="7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 descr="Monster Shoes by Merlin2525"/>
          <p:cNvPicPr preferRelativeResize="0"/>
          <p:nvPr/>
        </p:nvPicPr>
        <p:blipFill rotWithShape="1">
          <a:blip r:embed="rId7">
            <a:alphaModFix/>
          </a:blip>
          <a:srcRect r="52104"/>
          <a:stretch/>
        </p:blipFill>
        <p:spPr>
          <a:xfrm flipH="1">
            <a:off x="1643600" y="1493950"/>
            <a:ext cx="1033850" cy="7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 descr="Tennis Shoe by Jarno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39600" y="1417900"/>
            <a:ext cx="1164826" cy="55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 descr="Tennis Shoe by Jarno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150175" y="1480600"/>
            <a:ext cx="1164826" cy="55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 descr="Shoe by spacefem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36700" y="387400"/>
            <a:ext cx="1046025" cy="61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 descr="Shoe by spacefem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3108325" y="387400"/>
            <a:ext cx="1046025" cy="61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 descr="sneakers by crisg"/>
          <p:cNvPicPr preferRelativeResize="0"/>
          <p:nvPr/>
        </p:nvPicPr>
        <p:blipFill rotWithShape="1">
          <a:blip r:embed="rId10">
            <a:alphaModFix/>
          </a:blip>
          <a:srcRect t="58528"/>
          <a:stretch/>
        </p:blipFill>
        <p:spPr>
          <a:xfrm>
            <a:off x="7768175" y="3361850"/>
            <a:ext cx="1096800" cy="37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 descr="sneakers by crisg"/>
          <p:cNvPicPr preferRelativeResize="0"/>
          <p:nvPr/>
        </p:nvPicPr>
        <p:blipFill rotWithShape="1">
          <a:blip r:embed="rId10">
            <a:alphaModFix/>
          </a:blip>
          <a:srcRect t="58528"/>
          <a:stretch/>
        </p:blipFill>
        <p:spPr>
          <a:xfrm flipH="1">
            <a:off x="6438025" y="3361850"/>
            <a:ext cx="1096800" cy="37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 descr="red shoe by papapishu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88050" y="2866413"/>
            <a:ext cx="884425" cy="5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 descr="red shoe by papapishu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4675663" y="2875963"/>
            <a:ext cx="884425" cy="5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 descr="godasse by chatard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375606">
            <a:off x="6420525" y="4051766"/>
            <a:ext cx="1077525" cy="900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 descr="godasse by chatard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375606" flipH="1">
            <a:off x="7654575" y="4090691"/>
            <a:ext cx="1077525" cy="900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 descr="Sideview Sneaker by gingercoons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30450" y="3877463"/>
            <a:ext cx="1094524" cy="7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 descr="Sideview Sneaker by gingercoons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364175" y="3877463"/>
            <a:ext cx="1094524" cy="7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 descr="Image result for snowball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971432" flipH="1">
            <a:off x="7718850" y="2356962"/>
            <a:ext cx="1126001" cy="7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 descr="Image result for snowball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971432">
            <a:off x="6389100" y="2353487"/>
            <a:ext cx="1126001" cy="7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 descr="winter hat by rizal jarem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63" y="1302300"/>
            <a:ext cx="1319375" cy="9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 descr="Jester's Hat Icon by uroesch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7462" y="3697087"/>
            <a:ext cx="1887851" cy="11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 descr="Elf hat by secretlond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4475" y="120188"/>
            <a:ext cx="1609425" cy="1118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 descr="Santa Hat by TheresaKnott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7550" y="148713"/>
            <a:ext cx="1609425" cy="11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 descr="Student hat rmx by bocian"/>
          <p:cNvPicPr preferRelativeResize="0"/>
          <p:nvPr/>
        </p:nvPicPr>
        <p:blipFill rotWithShape="1">
          <a:blip r:embed="rId7">
            <a:alphaModFix/>
          </a:blip>
          <a:srcRect t="20617" b="19588"/>
          <a:stretch/>
        </p:blipFill>
        <p:spPr>
          <a:xfrm>
            <a:off x="1741238" y="1269675"/>
            <a:ext cx="2053150" cy="12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 descr="Propeller hat by nicubunu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76450" y="1375500"/>
            <a:ext cx="1339649" cy="101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 descr="Witch hat by Lixaxy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13113" y="48300"/>
            <a:ext cx="1831074" cy="165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 descr="Hat ns by rduri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0125" y="2320238"/>
            <a:ext cx="1516950" cy="14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 descr="sombrero by cris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12725" y="2337400"/>
            <a:ext cx="1781676" cy="1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 descr="Crown by ginkgo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30038" y="2617600"/>
            <a:ext cx="1359050" cy="5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 descr="Police Cap by SOlvera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97588" y="1718313"/>
            <a:ext cx="1425250" cy="88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 descr="bobcap  by frankes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686938" y="1674725"/>
            <a:ext cx="1215250" cy="135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 descr="Hard Hat by secretlondon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571651" y="2617600"/>
            <a:ext cx="1243475" cy="9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 descr="Pilgrim hat by laobc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498825" y="3896750"/>
            <a:ext cx="1492001" cy="11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 descr="hat trilby by asrafil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990825" y="3760650"/>
            <a:ext cx="1366825" cy="11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 descr="Green Party Hat by qubodup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476586" y="3582350"/>
            <a:ext cx="701925" cy="13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 descr="Cowboy hat by nicubunu"/>
          <p:cNvPicPr preferRelativeResize="0"/>
          <p:nvPr/>
        </p:nvPicPr>
        <p:blipFill rotWithShape="1">
          <a:blip r:embed="rId19">
            <a:alphaModFix/>
          </a:blip>
          <a:srcRect t="30767" b="28572"/>
          <a:stretch/>
        </p:blipFill>
        <p:spPr>
          <a:xfrm>
            <a:off x="6815125" y="3081550"/>
            <a:ext cx="2201025" cy="89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 descr="Hat 01 by SOlvera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423200" y="4033000"/>
            <a:ext cx="1410901" cy="96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 descr="Fez by nicubunu"/>
          <p:cNvPicPr preferRelativeResize="0"/>
          <p:nvPr/>
        </p:nvPicPr>
        <p:blipFill rotWithShape="1">
          <a:blip r:embed="rId21">
            <a:alphaModFix/>
          </a:blip>
          <a:srcRect t="23763" b="17991"/>
          <a:stretch/>
        </p:blipFill>
        <p:spPr>
          <a:xfrm>
            <a:off x="155475" y="3865800"/>
            <a:ext cx="1467850" cy="8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 descr="Baseball Cap - Front view by Moini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178488" y="1160950"/>
            <a:ext cx="1483699" cy="72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 descr="Hat 2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582388" y="146287"/>
            <a:ext cx="1447650" cy="11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310300" y="190750"/>
            <a:ext cx="1483800" cy="908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Hats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hape 232" descr="moustache by quirkymaui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225" y="2926302"/>
            <a:ext cx="798674" cy="1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 descr="moustache by ruthirsty"/>
          <p:cNvPicPr preferRelativeResize="0"/>
          <p:nvPr/>
        </p:nvPicPr>
        <p:blipFill rotWithShape="1">
          <a:blip r:embed="rId4">
            <a:alphaModFix/>
          </a:blip>
          <a:srcRect t="50828"/>
          <a:stretch/>
        </p:blipFill>
        <p:spPr>
          <a:xfrm>
            <a:off x="7179975" y="1951800"/>
            <a:ext cx="798674" cy="30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 descr="Fancy Moustache by Merlin25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8075" y="3284250"/>
            <a:ext cx="874324" cy="4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 descr="Mustache Silhouette by GDJ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3925" y="791088"/>
            <a:ext cx="755976" cy="37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 descr="Mustache Silhouette 3 by GDJ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78650" y="1356300"/>
            <a:ext cx="798674" cy="258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 descr="Mustache Optimized by GDJ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12900" y="2370600"/>
            <a:ext cx="798674" cy="158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 descr="Beard And Sunglasses Silhouette by GDJ"/>
          <p:cNvPicPr preferRelativeResize="0"/>
          <p:nvPr/>
        </p:nvPicPr>
        <p:blipFill rotWithShape="1">
          <a:blip r:embed="rId9">
            <a:alphaModFix/>
          </a:blip>
          <a:srcRect t="27198"/>
          <a:stretch/>
        </p:blipFill>
        <p:spPr>
          <a:xfrm>
            <a:off x="5982825" y="3149575"/>
            <a:ext cx="989150" cy="77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 descr="Fancy Beard by Merlin25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34212" y="1589811"/>
            <a:ext cx="1162200" cy="134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 descr="Funny Glasses by ghosthand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33585" y="3684400"/>
            <a:ext cx="879325" cy="8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 descr="Goatee silhouette by dear_theophilus"/>
          <p:cNvPicPr preferRelativeResize="0"/>
          <p:nvPr/>
        </p:nvPicPr>
        <p:blipFill rotWithShape="1">
          <a:blip r:embed="rId12">
            <a:alphaModFix/>
          </a:blip>
          <a:srcRect l="24189" t="65384" r="29708"/>
          <a:stretch/>
        </p:blipFill>
        <p:spPr>
          <a:xfrm>
            <a:off x="8237374" y="4269975"/>
            <a:ext cx="631500" cy="6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 descr="Anime Hair 4 by firestorm200"/>
          <p:cNvPicPr preferRelativeResize="0"/>
          <p:nvPr/>
        </p:nvPicPr>
        <p:blipFill rotWithShape="1">
          <a:blip r:embed="rId13">
            <a:alphaModFix/>
          </a:blip>
          <a:srcRect t="18115" b="11233"/>
          <a:stretch/>
        </p:blipFill>
        <p:spPr>
          <a:xfrm>
            <a:off x="436812" y="1163538"/>
            <a:ext cx="1602525" cy="137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 descr="Anime Hair 1 by firestorm200"/>
          <p:cNvPicPr preferRelativeResize="0"/>
          <p:nvPr/>
        </p:nvPicPr>
        <p:blipFill rotWithShape="1">
          <a:blip r:embed="rId14">
            <a:alphaModFix/>
          </a:blip>
          <a:srcRect l="8541" t="15657" r="6214" b="21838"/>
          <a:stretch/>
        </p:blipFill>
        <p:spPr>
          <a:xfrm>
            <a:off x="284499" y="2301838"/>
            <a:ext cx="1652200" cy="143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 descr="Anime Hair 2 by firestorm200"/>
          <p:cNvPicPr preferRelativeResize="0"/>
          <p:nvPr/>
        </p:nvPicPr>
        <p:blipFill rotWithShape="1">
          <a:blip r:embed="rId15">
            <a:alphaModFix/>
          </a:blip>
          <a:srcRect l="13470" t="28846" r="16696" b="22940"/>
          <a:stretch/>
        </p:blipFill>
        <p:spPr>
          <a:xfrm>
            <a:off x="382350" y="3772800"/>
            <a:ext cx="1554350" cy="128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 descr="Anime Hair 3 by firestorm200"/>
          <p:cNvPicPr preferRelativeResize="0"/>
          <p:nvPr/>
        </p:nvPicPr>
        <p:blipFill rotWithShape="1">
          <a:blip r:embed="rId16">
            <a:alphaModFix/>
          </a:blip>
          <a:srcRect l="12624" t="10574" r="6397" b="11953"/>
          <a:stretch/>
        </p:blipFill>
        <p:spPr>
          <a:xfrm>
            <a:off x="4038037" y="510962"/>
            <a:ext cx="1441325" cy="19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 descr="Manga hair by Magnesus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516389" y="264437"/>
            <a:ext cx="1506300" cy="111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 descr="Hipster Boy Silhouette Icon by GDJ"/>
          <p:cNvPicPr preferRelativeResize="0"/>
          <p:nvPr/>
        </p:nvPicPr>
        <p:blipFill rotWithShape="1">
          <a:blip r:embed="rId18">
            <a:alphaModFix/>
          </a:blip>
          <a:srcRect b="30632"/>
          <a:stretch/>
        </p:blipFill>
        <p:spPr>
          <a:xfrm>
            <a:off x="2256913" y="4036825"/>
            <a:ext cx="1316251" cy="75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 descr="Beard 14"/>
          <p:cNvPicPr preferRelativeResize="0"/>
          <p:nvPr/>
        </p:nvPicPr>
        <p:blipFill rotWithShape="1">
          <a:blip r:embed="rId19">
            <a:alphaModFix/>
          </a:blip>
          <a:srcRect b="44137"/>
          <a:stretch/>
        </p:blipFill>
        <p:spPr>
          <a:xfrm>
            <a:off x="1817475" y="1615025"/>
            <a:ext cx="2195150" cy="109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 descr="Beard 14"/>
          <p:cNvPicPr preferRelativeResize="0"/>
          <p:nvPr/>
        </p:nvPicPr>
        <p:blipFill rotWithShape="1">
          <a:blip r:embed="rId19">
            <a:alphaModFix/>
          </a:blip>
          <a:srcRect l="20358" t="57074" r="19571"/>
          <a:stretch/>
        </p:blipFill>
        <p:spPr>
          <a:xfrm>
            <a:off x="5736788" y="4199350"/>
            <a:ext cx="1387125" cy="8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 descr="Mustache 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827150" y="356300"/>
            <a:ext cx="1201100" cy="4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 descr="Hair 2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158387" y="2846425"/>
            <a:ext cx="1513350" cy="10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 descr="Hair 1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257862" y="98825"/>
            <a:ext cx="1630525" cy="137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 descr="Hair 9"/>
          <p:cNvPicPr preferRelativeResize="0"/>
          <p:nvPr/>
        </p:nvPicPr>
        <p:blipFill rotWithShape="1">
          <a:blip r:embed="rId23">
            <a:alphaModFix/>
          </a:blip>
          <a:srcRect l="4409" t="3539" r="3543" b="3816"/>
          <a:stretch/>
        </p:blipFill>
        <p:spPr>
          <a:xfrm>
            <a:off x="3635813" y="2642288"/>
            <a:ext cx="2129350" cy="2402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310300" y="190750"/>
            <a:ext cx="1483800" cy="908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Hair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125</Words>
  <Application>Microsoft Office PowerPoint</Application>
  <PresentationFormat>On-screen Show (16:9)</PresentationFormat>
  <Paragraphs>19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Mountains of Christmas</vt:lpstr>
      <vt:lpstr>Arial</vt:lpstr>
      <vt:lpstr>Open Sans</vt:lpstr>
      <vt:lpstr>Simple Light</vt:lpstr>
      <vt:lpstr>Build a Snowman</vt:lpstr>
      <vt:lpstr>PowerPoint Presentation</vt:lpstr>
      <vt:lpstr>PowerPoint Presentation</vt:lpstr>
      <vt:lpstr>Eyes</vt:lpstr>
      <vt:lpstr>Mouths</vt:lpstr>
      <vt:lpstr>Arms</vt:lpstr>
      <vt:lpstr>Feet</vt:lpstr>
      <vt:lpstr>Hats</vt:lpstr>
      <vt:lpstr>Hair</vt:lpstr>
      <vt:lpstr>Extras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 a Snowman</dc:title>
  <dc:creator>Liu, Amy</dc:creator>
  <cp:lastModifiedBy>Liu, Amy</cp:lastModifiedBy>
  <cp:revision>2</cp:revision>
  <dcterms:modified xsi:type="dcterms:W3CDTF">2017-11-13T21:03:37Z</dcterms:modified>
</cp:coreProperties>
</file>